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719" r:id="rId3"/>
    <p:sldId id="759" r:id="rId4"/>
    <p:sldId id="760" r:id="rId5"/>
    <p:sldId id="757" r:id="rId6"/>
    <p:sldId id="7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719"/>
            <p14:sldId id="759"/>
            <p14:sldId id="760"/>
            <p14:sldId id="757"/>
            <p14:sldId id="7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Последствия непредставления налоговой отчетности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sz="4400" b="1" dirty="0" smtClean="0">
                <a:solidFill>
                  <a:srgbClr val="50236E"/>
                </a:solidFill>
              </a:rPr>
              <a:t>Что грозит за </a:t>
            </a:r>
            <a:r>
              <a:rPr lang="ru-RU" sz="4400" b="1" dirty="0" err="1" smtClean="0">
                <a:solidFill>
                  <a:srgbClr val="50236E"/>
                </a:solidFill>
              </a:rPr>
              <a:t>несдачу</a:t>
            </a:r>
            <a:r>
              <a:rPr lang="ru-RU" sz="4400" b="1" dirty="0" smtClean="0">
                <a:solidFill>
                  <a:srgbClr val="50236E"/>
                </a:solidFill>
              </a:rPr>
              <a:t> налоговых отчетов</a:t>
            </a:r>
            <a:endParaRPr lang="ru-RU" sz="4400" b="1" dirty="0">
              <a:solidFill>
                <a:srgbClr val="50236E"/>
              </a:solidFill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1. Штраф за непредставление в срок Налоговой декларации / Расчета по страховым взносам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п. 1 ст. 119 НК РФ)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%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 суммы налогов/взносов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к уплате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 данной декларации/расчету,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не перечисленных в срок, за каждый полный или неполный месяц просрочки. Максимальный штраф — 30% от указанной суммы, минимальный — 1 000 руб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089388"/>
              </p:ext>
            </p:extLst>
          </p:nvPr>
        </p:nvGraphicFramePr>
        <p:xfrm>
          <a:off x="838200" y="4041449"/>
          <a:ext cx="10515600" cy="2170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834">
                  <a:extLst>
                    <a:ext uri="{9D8B030D-6E8A-4147-A177-3AD203B41FA5}">
                      <a16:colId xmlns:a16="http://schemas.microsoft.com/office/drawing/2014/main" val="598327106"/>
                    </a:ext>
                  </a:extLst>
                </a:gridCol>
                <a:gridCol w="3504834">
                  <a:extLst>
                    <a:ext uri="{9D8B030D-6E8A-4147-A177-3AD203B41FA5}">
                      <a16:colId xmlns:a16="http://schemas.microsoft.com/office/drawing/2014/main" val="4109130473"/>
                    </a:ext>
                  </a:extLst>
                </a:gridCol>
                <a:gridCol w="3505932">
                  <a:extLst>
                    <a:ext uri="{9D8B030D-6E8A-4147-A177-3AD203B41FA5}">
                      <a16:colId xmlns:a16="http://schemas.microsoft.com/office/drawing/2014/main" val="3488821110"/>
                    </a:ext>
                  </a:extLst>
                </a:gridCol>
              </a:tblGrid>
              <a:tr h="8642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НДС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налогу на прибыль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за год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налогу при УСН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425764"/>
                  </a:ext>
                </a:extLst>
              </a:tr>
              <a:tr h="1306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налогу на имущество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Расчет по страховым взносам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Расчет сумм выплаченных иностранным организациям доходов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21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4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Последствия непредставления налоговой отчетности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При определении размера штрафа должен учитываться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размер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неуплаченного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налога на момент истечения срока, установленного НК для его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уплаты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 →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Если налог по декларации уплачен своевременно и в полном объеме, то штраф за нарушение срока подачи декларации составит 1 000 руб. (п. 18 Постановления Пленума ВАС РФ от 30.07.2013 №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57;</a:t>
            </a:r>
            <a:r>
              <a:rPr lang="en-US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Письмо ФНС от 22.08.2014 № СА-4-7/16692).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Пример.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Период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просрочки рассчитывается от установленной НК даты представления декларации / расчета до фактической даты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представления: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дата представления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РСВ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за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2023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г. –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25.01.2024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расчет представлен 02.05.2024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нарушение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срока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- 3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полных месяца (с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26.01.2024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25.04.2024)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и 1 неполный месяц (с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26.04.2024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02.05.2024).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Последствия непредставления налоговой отчетности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2. Штраф за непредставление декларации (расчета) на должностное лицо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– от 300 до 500 руб. (ст. 15.5 КоАП РФ).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3. Несоблюдение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порядка представления налоговой декларации (расчета) в электронной форме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ст. 119.1 НК РФ)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– 200 руб.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Кто может представлять отчетность на бумаге (п. 3 ст. 80 НК РФ):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организации, в которых за предшествующий год среднесписочная численность работников не превысила 100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человек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вновь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созданные организации, в которых численность работников не превышает 100 человек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838200" y="5222415"/>
            <a:ext cx="10515600" cy="1163395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400" dirty="0"/>
              <a:t>Штрафа за ошибки в </a:t>
            </a:r>
            <a:r>
              <a:rPr lang="ru-RU" sz="2400" dirty="0" smtClean="0"/>
              <a:t>налоговых декларациях </a:t>
            </a:r>
            <a:r>
              <a:rPr lang="ru-RU" sz="2400" dirty="0"/>
              <a:t>/ </a:t>
            </a:r>
            <a:r>
              <a:rPr lang="ru-RU" sz="2400" dirty="0" smtClean="0"/>
              <a:t>в Расчете </a:t>
            </a:r>
            <a:r>
              <a:rPr lang="ru-RU" sz="2400" dirty="0"/>
              <a:t>по страховым взносам нет.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276855" y="5248309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87" y="5277387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Последствия непредставления налоговой отчетности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/>
              <a:t>Контрольные соотношения по налоговым декларациям / РСВ</a:t>
            </a:r>
            <a:endParaRPr lang="ru-RU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Если </a:t>
            </a:r>
            <a:r>
              <a:rPr lang="ru-RU" b="1" dirty="0"/>
              <a:t>представленная в ИФНС декларация/расчет не прошла проверку на соответствие контрольным </a:t>
            </a:r>
            <a:r>
              <a:rPr lang="ru-RU" b="1" dirty="0" smtClean="0"/>
              <a:t>соотношениям </a:t>
            </a:r>
            <a:r>
              <a:rPr lang="ru-RU" dirty="0" smtClean="0"/>
              <a:t>(кроме НДС), </a:t>
            </a:r>
            <a:r>
              <a:rPr lang="ru-RU" dirty="0"/>
              <a:t>то совокупная обязанность на основе этой декларации будет сформирована (подп. 1 п. 5 ст. 11.3 НК РФ):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или </a:t>
            </a:r>
            <a:r>
              <a:rPr lang="ru-RU" dirty="0"/>
              <a:t>со дня вступления в силу решения ИФНС по </a:t>
            </a:r>
            <a:r>
              <a:rPr lang="ru-RU" dirty="0" smtClean="0"/>
              <a:t>проверке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или со дня, следующего за днем завершения проверки, если нарушений не </a:t>
            </a:r>
            <a:r>
              <a:rPr lang="ru-RU" dirty="0" smtClean="0"/>
              <a:t>выявлено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или </a:t>
            </a:r>
            <a:r>
              <a:rPr lang="ru-RU" dirty="0"/>
              <a:t>в течение 10 рабочих дней со дня окончания срока камеральной </a:t>
            </a:r>
            <a:r>
              <a:rPr lang="ru-RU" dirty="0" smtClean="0"/>
              <a:t>проверки.</a:t>
            </a:r>
          </a:p>
          <a:p>
            <a:r>
              <a:rPr lang="ru-RU" dirty="0"/>
              <a:t>→ Контрольные </a:t>
            </a:r>
            <a:r>
              <a:rPr lang="ru-RU" dirty="0" smtClean="0"/>
              <a:t>соотношения разрабатывает ФНС (</a:t>
            </a:r>
            <a:r>
              <a:rPr lang="en-US" dirty="0" smtClean="0"/>
              <a:t>ID</a:t>
            </a:r>
            <a:r>
              <a:rPr lang="ru-RU" dirty="0" smtClean="0"/>
              <a:t> проекта: 143205).</a:t>
            </a:r>
          </a:p>
          <a:p>
            <a:r>
              <a:rPr lang="ru-RU" dirty="0" smtClean="0"/>
              <a:t>→ Контрольные соотношения по декларации по </a:t>
            </a:r>
            <a:r>
              <a:rPr lang="ru-RU" dirty="0"/>
              <a:t>НДС – Приказ ФНС от 25.05.2021 № ЕД-7-15/519</a:t>
            </a:r>
            <a:r>
              <a:rPr lang="ru-RU" dirty="0" smtClean="0"/>
              <a:t>@.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39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Последствия непредставления налоговой отчетности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4. Блокировка банковских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счетов за непредставление отчетности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случае непредставления налогоплательщиком / налоговым агентом / плательщиком страховых взносов в течение 20 рабочих дней по истечении установленного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срока представления: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налоговой декларации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расчета 6-НДФЛ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расчета по страховым взносам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расчета о выплаченных иностранцам доходов 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ИФНС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принимает решение о приостановлении операций по счетам. Решение может быть принято в течение 3 лет (подп. 1 п. 3, п. 3.2 ст. 76 НК РФ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 →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После представления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отчетности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решение о заморозке отменяется не позднее 1 рабочего дня (п. 3.2 ст. 76 НК РФ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r>
              <a:rPr lang="ru-RU" dirty="0"/>
              <a:t> ■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553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2024-01-23T20:32:06Z</dcterms:modified>
</cp:coreProperties>
</file>