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850" r:id="rId3"/>
    <p:sldId id="851" r:id="rId4"/>
    <p:sldId id="852" r:id="rId5"/>
    <p:sldId id="85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50"/>
            <p14:sldId id="851"/>
            <p14:sldId id="852"/>
            <p14:sldId id="8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 smtClean="0">
                <a:solidFill>
                  <a:prstClr val="white"/>
                </a:solidFill>
              </a:rPr>
              <a:t>Выручка (расход) </a:t>
            </a:r>
            <a:r>
              <a:rPr lang="ru-RU" dirty="0">
                <a:solidFill>
                  <a:prstClr val="white"/>
                </a:solidFill>
              </a:rPr>
              <a:t>по декларации «не бьется» с бухучетом и НДС-базой: ошибка ли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52475" y="719404"/>
            <a:ext cx="10515600" cy="1059520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Выручка </a:t>
            </a:r>
            <a:r>
              <a:rPr lang="ru-RU" sz="4000" b="1" dirty="0" smtClean="0">
                <a:solidFill>
                  <a:srgbClr val="50236E"/>
                </a:solidFill>
              </a:rPr>
              <a:t>(расход) по </a:t>
            </a:r>
            <a:r>
              <a:rPr lang="ru-RU" sz="4000" b="1" dirty="0">
                <a:solidFill>
                  <a:srgbClr val="50236E"/>
                </a:solidFill>
              </a:rPr>
              <a:t>декларации «не бьется» с бухучетом и НДС-базой: ошибка 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2042529"/>
            <a:ext cx="107061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Выручка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регистрах бухгалтерского учета подлежит отражению по одним правилам, доход для целей налогообложения прибыли - по другим, а база по НДС - по третьим и они не должны совпадать и далеко не всегда совпадают.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 что расхождения возможны и допустимы, если должны применяться разные правила. Если есть ошибки, их можно, а иногда – нужно исправить.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Любые расхождения в сумме выручки надо пояснить (если не подается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уточненка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Пояснения надо подать в течение 5 рабочих дней со дня получения требования. Иначе вас могут оштрафовать.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4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(расход) по декларации «не бьется» с бухучетом и НДС-базой: ошибка ли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704850"/>
            <a:ext cx="9715500" cy="605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0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(расход) по декларации «не бьется» с бухучетом и НДС-базой: ошибка ли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4" y="811059"/>
            <a:ext cx="11805271" cy="565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3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(расход) по декларации «не бьется» с бухучетом и НДС-базой: ошибка 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918579"/>
            <a:ext cx="10706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Получив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требование о предоставлении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пояснений: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пугайтесь, но и не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игнорируйте его. Отвечайте в отведенный срок. Вовремя высылайте квитанцию о приеме требования от инспекции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Проанализируйте сложившуюся ситуацию: все ли в вашем учете верно. Выявите причину несовпадения тех или иных показателей в разных учетах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есть ошибки, оцените: надо ли их исправлять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07630" y="4345452"/>
            <a:ext cx="10746170" cy="1715341"/>
            <a:chOff x="838200" y="5318272"/>
            <a:chExt cx="10515600" cy="1715341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5318272"/>
              <a:ext cx="10515600" cy="1715341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Статья 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«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Пояснения в ИФНС: ассорти из образцов на разные случаи жизни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»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в ГК,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2022,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 </a:t>
              </a:r>
              <a:r>
                <a:rPr lang="ru-RU" sz="2400" dirty="0" smtClean="0">
                  <a:solidFill>
                    <a:prstClr val="black"/>
                  </a:solidFill>
                  <a:latin typeface="Calibri" panose="020F0502020204030204"/>
                </a:rPr>
                <a:t>20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US" sz="2400" u="sng" dirty="0">
                  <a:solidFill>
                    <a:srgbClr val="7030A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https://glavkniga.ru/elver/2022/20/6146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5932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20830</TotalTime>
  <Words>270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2024-03-14T16:58:47Z</dcterms:modified>
</cp:coreProperties>
</file>